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517" r:id="rId2"/>
    <p:sldId id="256" r:id="rId3"/>
    <p:sldId id="257" r:id="rId4"/>
    <p:sldId id="322" r:id="rId5"/>
    <p:sldId id="324" r:id="rId6"/>
    <p:sldId id="325" r:id="rId7"/>
    <p:sldId id="326" r:id="rId8"/>
    <p:sldId id="327" r:id="rId9"/>
    <p:sldId id="285" r:id="rId10"/>
    <p:sldId id="286" r:id="rId11"/>
    <p:sldId id="287" r:id="rId12"/>
    <p:sldId id="288" r:id="rId13"/>
    <p:sldId id="289" r:id="rId14"/>
    <p:sldId id="290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20" r:id="rId27"/>
    <p:sldId id="321" r:id="rId28"/>
    <p:sldId id="315" r:id="rId29"/>
    <p:sldId id="316" r:id="rId30"/>
    <p:sldId id="317" r:id="rId31"/>
    <p:sldId id="318" r:id="rId32"/>
    <p:sldId id="319" r:id="rId33"/>
    <p:sldId id="291" r:id="rId34"/>
    <p:sldId id="292" r:id="rId35"/>
    <p:sldId id="293" r:id="rId36"/>
    <p:sldId id="294" r:id="rId37"/>
    <p:sldId id="295" r:id="rId38"/>
    <p:sldId id="29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E5227-FAF0-44CA-AB17-B8AEB0648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93186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MODULE ONE</a:t>
            </a:r>
            <a:b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r>
              <a:rPr lang="en-US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BASICS OF COMMUNICABLE DISEASES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C16F8B-81F0-4446-8A40-328995AE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65E7D-12FD-4F7B-B742-165D5D3E910D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59E1B1-5F59-4248-A2D7-D6DD0AB526C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057400"/>
            <a:ext cx="5327650" cy="353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983" y="1371600"/>
            <a:ext cx="5739847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942229" cy="3953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163" y="1219200"/>
            <a:ext cx="82896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050" y="1905000"/>
            <a:ext cx="7761908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7970808" cy="304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362200"/>
            <a:ext cx="7674432" cy="1119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329" y="1524000"/>
            <a:ext cx="8465343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295400"/>
            <a:ext cx="8346538" cy="4208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329" y="1600200"/>
            <a:ext cx="829603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682" y="1371600"/>
            <a:ext cx="841663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600200"/>
          </a:xfrm>
        </p:spPr>
        <p:txBody>
          <a:bodyPr/>
          <a:lstStyle/>
          <a:p>
            <a:r>
              <a:rPr lang="en-US" dirty="0"/>
              <a:t>By</a:t>
            </a:r>
          </a:p>
          <a:p>
            <a:r>
              <a:rPr lang="en-US" dirty="0"/>
              <a:t>__________________________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Sub-Session</a:t>
            </a:r>
            <a:br>
              <a:rPr lang="en-US" dirty="0"/>
            </a:br>
            <a:r>
              <a:rPr lang="en-US" dirty="0"/>
              <a:t>Measures of Diseases Frequency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261" y="1219200"/>
            <a:ext cx="8433436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8510954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808" y="1143000"/>
            <a:ext cx="883838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435" y="1295400"/>
            <a:ext cx="8819134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746" y="1371600"/>
            <a:ext cx="7930136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560" y="1752600"/>
            <a:ext cx="823194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786" y="685800"/>
            <a:ext cx="8437013" cy="5354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375032" cy="644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2821" y="1676400"/>
            <a:ext cx="8360476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610" y="914400"/>
            <a:ext cx="8424783" cy="502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7207045" cy="38520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251" y="838200"/>
            <a:ext cx="798350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893" y="1828800"/>
            <a:ext cx="849542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7350" y="2743200"/>
            <a:ext cx="5829300" cy="1038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828800"/>
            <a:ext cx="59436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0150" y="2224088"/>
            <a:ext cx="67437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76" y="1524000"/>
            <a:ext cx="8870123" cy="379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1"/>
            <a:ext cx="7634070" cy="4501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906" y="1143000"/>
            <a:ext cx="8693534" cy="449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542" y="1447800"/>
            <a:ext cx="8542419" cy="38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Epidemiology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4953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/>
              <a:t>	</a:t>
            </a:r>
          </a:p>
          <a:p>
            <a:pPr algn="just">
              <a:buNone/>
            </a:pPr>
            <a:r>
              <a:rPr lang="en-US" dirty="0"/>
              <a:t>	</a:t>
            </a:r>
          </a:p>
          <a:p>
            <a:pPr algn="just">
              <a:buNone/>
            </a:pPr>
            <a:r>
              <a:rPr lang="en-US" dirty="0"/>
              <a:t>	“</a:t>
            </a:r>
            <a:r>
              <a:rPr lang="en-US" i="1" dirty="0"/>
              <a:t>Epidemiology is the study of the distribution and determinants of health-related states or events (including disease), and the application of this study to the control of diseases and other health problems.”</a:t>
            </a:r>
          </a:p>
          <a:p>
            <a:pPr algn="just">
              <a:buNone/>
            </a:pPr>
            <a:endParaRPr lang="en-US" i="1" dirty="0"/>
          </a:p>
          <a:p>
            <a:pPr algn="just">
              <a:buNone/>
            </a:pPr>
            <a:r>
              <a:rPr lang="en-US" i="1" dirty="0"/>
              <a:t>3D’s…</a:t>
            </a:r>
          </a:p>
          <a:p>
            <a:pPr lvl="1" algn="just"/>
            <a:r>
              <a:rPr lang="en-US" b="1" i="1" dirty="0"/>
              <a:t>Distribution</a:t>
            </a:r>
            <a:r>
              <a:rPr lang="en-US" i="1" dirty="0"/>
              <a:t> (Time, Place, Person)</a:t>
            </a:r>
          </a:p>
          <a:p>
            <a:pPr lvl="1" algn="just"/>
            <a:r>
              <a:rPr lang="en-US" b="1" i="1" dirty="0"/>
              <a:t>Determinants</a:t>
            </a:r>
            <a:r>
              <a:rPr lang="en-US" i="1" dirty="0"/>
              <a:t> (Agent, Host, Environment)</a:t>
            </a:r>
          </a:p>
          <a:p>
            <a:pPr lvl="1" algn="just"/>
            <a:r>
              <a:rPr lang="en-US" b="1" i="1" dirty="0"/>
              <a:t>Dynamics</a:t>
            </a:r>
            <a:r>
              <a:rPr lang="en-US" i="1" dirty="0"/>
              <a:t> (Source/Reservoir, Mode of transmission etc)</a:t>
            </a:r>
            <a:endParaRPr lang="en-US" dirty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IMRAN MARWAT\Desktop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023" y="1066800"/>
            <a:ext cx="8448977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algn="ctr"/>
            <a:r>
              <a:rPr lang="en-US" b="1" dirty="0"/>
              <a:t>Distribution…</a:t>
            </a:r>
          </a:p>
        </p:txBody>
      </p:sp>
      <p:pic>
        <p:nvPicPr>
          <p:cNvPr id="3074" name="Picture 2" descr="C:\Users\IMRAN MARWAT\Desktop\Descriptive+Epidemiolog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2431"/>
            <a:ext cx="6477000" cy="4857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u="sng" dirty="0">
                <a:solidFill>
                  <a:srgbClr val="0070C0"/>
                </a:solidFill>
              </a:rPr>
              <a:t>Determinants</a:t>
            </a:r>
            <a:br>
              <a:rPr lang="en-US" sz="4000" b="1" dirty="0">
                <a:solidFill>
                  <a:srgbClr val="C00000"/>
                </a:solidFill>
              </a:rPr>
            </a:br>
            <a:r>
              <a:rPr lang="en-US" sz="4000" b="1" dirty="0">
                <a:solidFill>
                  <a:srgbClr val="C00000"/>
                </a:solidFill>
              </a:rPr>
              <a:t>Epidemiological Triad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133600"/>
            <a:ext cx="655237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</a:rPr>
              <a:t>Dynamics…</a:t>
            </a:r>
          </a:p>
        </p:txBody>
      </p:sp>
      <p:pic>
        <p:nvPicPr>
          <p:cNvPr id="6146" name="Picture 2" descr="C:\Users\IMRAN MARWAT\Desktop\Mode-of-Transmission-of-Diseas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988" y="1295400"/>
            <a:ext cx="8802611" cy="5363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199" y="1295400"/>
            <a:ext cx="7787037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873</TotalTime>
  <Words>92</Words>
  <Application>Microsoft Office PowerPoint</Application>
  <PresentationFormat>On-screen Show (4:3)</PresentationFormat>
  <Paragraphs>17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Franklin Gothic Book</vt:lpstr>
      <vt:lpstr>Perpetua</vt:lpstr>
      <vt:lpstr>Wingdings 2</vt:lpstr>
      <vt:lpstr>Equity</vt:lpstr>
      <vt:lpstr>MODULE ONE BASICS OF COMMUNICABLE DISEASES</vt:lpstr>
      <vt:lpstr>Sub-Session Measures of Diseases Frequency </vt:lpstr>
      <vt:lpstr>PowerPoint Presentation</vt:lpstr>
      <vt:lpstr>Epidemiology</vt:lpstr>
      <vt:lpstr>PowerPoint Presentation</vt:lpstr>
      <vt:lpstr>Distribution…</vt:lpstr>
      <vt:lpstr>Determinants Epidemiological Triad</vt:lpstr>
      <vt:lpstr>Dynamics…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Measures of Morbidity</dc:title>
  <dc:creator>USER</dc:creator>
  <cp:lastModifiedBy>DELL</cp:lastModifiedBy>
  <cp:revision>9</cp:revision>
  <dcterms:created xsi:type="dcterms:W3CDTF">2006-08-16T00:00:00Z</dcterms:created>
  <dcterms:modified xsi:type="dcterms:W3CDTF">2025-11-05T17:25:58Z</dcterms:modified>
</cp:coreProperties>
</file>